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00DF0E-02D7-4913-BB39-55CF1BD94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224456-1DB7-439A-A910-79BAC7037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B0B520-8E0F-4C84-B178-BC65E4111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50F43E-7BDF-46C6-9B22-D911EC83F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BFA88C-92B8-426B-9505-9179253BC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47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1FAEB6-F199-431B-B5B4-9A7AE741B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71316F-F2DB-439F-840F-715093588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D4589B-E94F-495F-A8B1-081F56D7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0C458C-5E95-4EF8-B7CD-30A76480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6D0F01-58B7-41E6-B386-DB8FDE546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93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51D0714-2CA0-410B-8D77-893AB47EAE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B4BA00-D906-4AB9-A86C-58527642C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D19964-AD62-4F20-B210-41BDBE8E7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B31E08-3D5E-4962-BB29-35F58DDDF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C184DE-1805-427B-971F-7BC992C6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0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F34A64-C4DB-4E81-A1C7-916FC33BD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19BFCE-640E-41FB-AA76-67CAFC0FE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350E6F-665B-4DD6-BF77-AB0BDBE52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D8FE06-91CD-4D93-95D5-43724EF68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41991D-89E8-4AFD-9816-0F4A584C9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14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E6E477-FF92-4308-BC7F-940EA966C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2817AA-2493-437F-A385-6859E4465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7F29B5-4CC7-4FA7-B2E3-D3779D43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7918AC-2A6A-4656-B9AF-559C13A64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FF36DB-DF3F-4603-8235-50FA33F2D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69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07CCB1-6619-4D3C-8443-C71DC5A6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0599E4-5DD2-4470-8315-C5CC1054E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43C0CD-078A-4D38-96E6-1E748F045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9C510F-E276-4B7F-B9ED-D187A30F7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212191-D296-426F-9349-0C1A3EDAB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2EA915-35F3-43D6-91EC-06B215FEE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76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B498D1-C35C-4056-B271-8EC2E5627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EF6635-30FE-4280-85C1-1B588A448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96EB45F-29A4-4F07-A1EC-4FFEBAAF6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AE58335-2835-4A7F-95D5-7467240E40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7E5451-D4C1-4818-A034-48589BBBF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4D6B32B-A446-4027-84DD-570DEF9FE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B42243-438D-402B-9FBD-3D1E8571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2B659AB-9C31-4C46-9B27-630DBFEF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03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82E7DD-D3D8-42B5-A565-11AAB3921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22C6AC-1109-4A4F-A3F2-D8792FBF7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CC83DB-582D-4B0D-B4F7-1561D72E5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B5A44E-32DA-4200-8DDA-B6C924E91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18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F1572C9-33AA-4DE5-81F5-46E15D73D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81AA61E-0689-420D-A783-02B13CA3E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0D1B64-9FCE-4D86-880A-8ECCA0658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46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FE9A9F-2E0E-4D87-8DC4-E09B9B199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624654-6E99-4D01-8B01-3F480FF3F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E290EC-8409-45C2-8B06-13BB2EAF8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0CCAB9-0D79-4961-8A88-ABDB45423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FA6CB4-FD36-459A-8025-B2853AD94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093557-AF95-441F-A22A-612E4D79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91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4CFD12-E23D-48D9-B127-C95D6C5F0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208505F-4FC2-4281-8533-4E329F07D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518DCE-3204-462B-AC6A-69182504B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146A97-33F7-4B3B-8D69-86EB78A7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A1DCE6-3710-4FAB-94D6-80EE350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771E0C-5D5A-490B-9479-30E89FFE0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7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8231780-ADE1-4E3A-9CC4-37706620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40899C-40CD-4624-A096-7DCDEAEE5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C4794B-26E3-4BB3-A632-124EA6BDD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98B7A-D501-4BFC-A856-15C59A4845C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9746C-D174-4BAB-A00C-2F6C6EBF66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0B6703-6C05-4095-9950-87CFA3735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2F88D-4E2C-42F9-9F01-9F1FB19AF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24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5D7A33-CD6D-42E5-B952-DB0B0F301C68}"/>
              </a:ext>
            </a:extLst>
          </p:cNvPr>
          <p:cNvSpPr/>
          <p:nvPr/>
        </p:nvSpPr>
        <p:spPr>
          <a:xfrm>
            <a:off x="546682" y="332267"/>
            <a:ext cx="11098635" cy="25400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　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CBFDD30-DF45-4A4B-98D1-C899E6D53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304" y="2088930"/>
            <a:ext cx="8237538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3500" i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筆頭発表者名：　○○　○○</a:t>
            </a:r>
            <a:endParaRPr kumimoji="0" lang="en-US" altLang="ja-JP" sz="3500" i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64C1DB5A-1D20-4520-8142-90A535111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230" y="380437"/>
            <a:ext cx="8237538" cy="1865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0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47</a:t>
            </a:r>
            <a:r>
              <a:rPr kumimoji="0" lang="ja-JP" altLang="en-US" sz="40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kumimoji="0" lang="zh-CN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日本精神病理学会</a:t>
            </a:r>
            <a:endParaRPr kumimoji="0"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5400" spc="5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 </a:t>
            </a:r>
            <a:r>
              <a:rPr kumimoji="0" lang="ja-JP" altLang="en-US" sz="54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  <a:endParaRPr kumimoji="0" lang="en-US" altLang="ja-JP" sz="54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テキスト ボックス 2">
            <a:extLst>
              <a:ext uri="{FF2B5EF4-FFF2-40B4-BE49-F238E27FC236}">
                <a16:creationId xmlns:a16="http://schemas.microsoft.com/office/drawing/2014/main" id="{0A221104-994F-4B30-BDB9-FD7E92958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260" y="3142953"/>
            <a:ext cx="874347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600" dirty="0">
                <a:latin typeface="HGP創英角ｺﾞｼｯｸUB" pitchFamily="50" charset="-128"/>
                <a:ea typeface="HGP創英角ｺﾞｼｯｸUB" pitchFamily="50" charset="-128"/>
              </a:rPr>
              <a:t>演題発表に関連し、開示すべき</a:t>
            </a:r>
            <a:r>
              <a:rPr lang="en-US" altLang="ja-JP" sz="2600" dirty="0">
                <a:latin typeface="HGP創英角ｺﾞｼｯｸUB" pitchFamily="50" charset="-128"/>
                <a:ea typeface="HGP創英角ｺﾞｼｯｸUB" pitchFamily="50" charset="-128"/>
              </a:rPr>
              <a:t>CO I </a:t>
            </a:r>
            <a:r>
              <a:rPr lang="ja-JP" altLang="en-US" sz="2600" dirty="0">
                <a:latin typeface="HGP創英角ｺﾞｼｯｸUB" pitchFamily="50" charset="-128"/>
                <a:ea typeface="HGP創英角ｺﾞｼｯｸUB" pitchFamily="50" charset="-128"/>
              </a:rPr>
              <a:t>関係にある企業など：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　・受託研究・共同研究費： 〇〇製薬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　・奨学寄附金： 〇〇製薬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　・寄付金講座所属： あり（〇〇製薬）</a:t>
            </a:r>
            <a:endParaRPr lang="en-US" altLang="ja-JP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テキスト ボックス 2">
            <a:extLst>
              <a:ext uri="{FF2B5EF4-FFF2-40B4-BE49-F238E27FC236}">
                <a16:creationId xmlns:a16="http://schemas.microsoft.com/office/drawing/2014/main" id="{ED250D69-36B0-4E96-9B61-FA34154BC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104" y="5448515"/>
            <a:ext cx="841179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※</a:t>
            </a:r>
            <a:r>
              <a:rPr lang="ja-JP" altLang="en-US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この形式はサンプルなので、必要な情報が</a:t>
            </a:r>
            <a:endParaRPr lang="en-US" altLang="ja-JP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 開示されれば、形式は自由です。</a:t>
            </a:r>
            <a:endParaRPr lang="en-US" altLang="ja-JP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5039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83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Kozue Fujimori (藤森 梢) / ［Ｍ］学制</dc:creator>
  <cp:lastModifiedBy>赤司大介</cp:lastModifiedBy>
  <cp:revision>5</cp:revision>
  <dcterms:created xsi:type="dcterms:W3CDTF">2022-12-13T09:12:53Z</dcterms:created>
  <dcterms:modified xsi:type="dcterms:W3CDTF">2024-04-02T02:44:08Z</dcterms:modified>
</cp:coreProperties>
</file>